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95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8" r:id="rId10"/>
    <p:sldId id="269" r:id="rId11"/>
    <p:sldId id="271" r:id="rId12"/>
    <p:sldId id="273" r:id="rId13"/>
    <p:sldId id="275" r:id="rId14"/>
    <p:sldId id="280" r:id="rId15"/>
    <p:sldId id="283" r:id="rId16"/>
    <p:sldId id="281" r:id="rId17"/>
    <p:sldId id="284" r:id="rId18"/>
    <p:sldId id="285" r:id="rId19"/>
    <p:sldId id="286" r:id="rId20"/>
    <p:sldId id="288" r:id="rId21"/>
    <p:sldId id="289" r:id="rId22"/>
    <p:sldId id="291" r:id="rId23"/>
    <p:sldId id="293" r:id="rId24"/>
    <p:sldId id="294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ADE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29" autoAdjust="0"/>
    <p:restoredTop sz="94660"/>
  </p:normalViewPr>
  <p:slideViewPr>
    <p:cSldViewPr snapToGrid="0">
      <p:cViewPr varScale="1">
        <p:scale>
          <a:sx n="65" d="100"/>
          <a:sy n="65" d="100"/>
        </p:scale>
        <p:origin x="9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6AD6EE87-EBD5-4F12-A48A-63ACA297AC8F}" type="datetimeFigureOut">
              <a:rPr lang="en-US" dirty="0"/>
              <a:t>5/23/2017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D73815-2707-4475-8F1A-B873CB631BB4}" type="datetimeFigureOut">
              <a:rPr lang="en-US" dirty="0"/>
              <a:t>5/23/2017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AFB99-0EAB-4182-AFF8-E214C82A68F6}" type="datetimeFigureOut">
              <a:rPr lang="en-US" dirty="0"/>
              <a:t>5/23/2017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3794B-289A-4A80-97D7-111025398D45}" type="datetimeFigureOut">
              <a:rPr lang="en-US" dirty="0"/>
              <a:t>5/23/2017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a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1015F-7CC6-4D0A-9D87-873EA4C304CC}" type="datetimeFigureOut">
              <a:rPr lang="en-US" dirty="0"/>
              <a:t>5/23/2017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C6A301-0538-44EC-B09D-202E1042A48B}" type="datetimeFigureOut">
              <a:rPr lang="en-US" dirty="0"/>
              <a:t>5/23/2017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9574A-8875-45EF-8EA2-3CAA0F7ABC4C}" type="datetimeFigureOut">
              <a:rPr lang="en-US" dirty="0"/>
              <a:t>5/23/2017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F4D4C-5367-4C26-9E2B-D8088D7FCA81}" type="datetimeFigureOut">
              <a:rPr lang="en-US" dirty="0"/>
              <a:t>5/23/2017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1E96-98B0-4413-9547-46F3504108EF}" type="datetimeFigureOut">
              <a:rPr lang="en-US" dirty="0"/>
              <a:t>5/23/2017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68B11-C5A8-448C-8CE9-B1A273C79CFC}" type="datetimeFigureOut">
              <a:rPr lang="en-US" dirty="0"/>
              <a:t>5/23/2017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16CA0-919D-4A49-9C8A-62FDFB3A5183}" type="datetimeFigureOut">
              <a:rPr lang="en-US" dirty="0"/>
              <a:t>5/23/2017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90298CD5-6C1E-4009-B41F-6DF62E31D3BE}" type="datetimeFigureOut">
              <a:rPr lang="en-US" dirty="0"/>
              <a:pPr/>
              <a:t>5/23/2017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prezi.com/pricing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ega.nz/#!ZY03FAgJ!_DuIIQAAxgtougrt0zXOTayj4az89k1z-hohi89q5Uw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842737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5737" b="5830"/>
          <a:stretch/>
        </p:blipFill>
        <p:spPr>
          <a:xfrm>
            <a:off x="1392072" y="482576"/>
            <a:ext cx="9872021" cy="490828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1392072" y="5868537"/>
            <a:ext cx="1031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Entraremos a la carpeta Crack.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0386" t="21820" r="39030" b="62345"/>
          <a:stretch/>
        </p:blipFill>
        <p:spPr>
          <a:xfrm>
            <a:off x="3769126" y="2486344"/>
            <a:ext cx="5117912" cy="9007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CuadroTexto 7"/>
          <p:cNvSpPr txBox="1"/>
          <p:nvPr/>
        </p:nvSpPr>
        <p:spPr>
          <a:xfrm>
            <a:off x="6086901" y="4267798"/>
            <a:ext cx="4755865" cy="646331"/>
          </a:xfrm>
          <a:prstGeom prst="rect">
            <a:avLst/>
          </a:prstGeom>
          <a:ln w="38100">
            <a:solidFill>
              <a:srgbClr val="1CADE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Copearemos el archivo .</a:t>
            </a:r>
            <a:r>
              <a:rPr lang="es-MX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dll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que se encuentra dentro de la carpeta.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echa doblada 8"/>
          <p:cNvSpPr/>
          <p:nvPr/>
        </p:nvSpPr>
        <p:spPr>
          <a:xfrm flipV="1">
            <a:off x="4846709" y="3639533"/>
            <a:ext cx="818865" cy="1256529"/>
          </a:xfrm>
          <a:prstGeom prst="bentArrow">
            <a:avLst/>
          </a:prstGeom>
          <a:ln>
            <a:solidFill>
              <a:srgbClr val="1CA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275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5084"/>
          <a:stretch/>
        </p:blipFill>
        <p:spPr>
          <a:xfrm>
            <a:off x="1312196" y="394248"/>
            <a:ext cx="10102023" cy="53908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1392072" y="5868537"/>
            <a:ext cx="10317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Nos dirigimos a escritorio, después seleccionamos el icono de </a:t>
            </a:r>
            <a:r>
              <a:rPr lang="es-MX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Prezi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, damos clic derecha abriéndonos una barra de menú posterior a eso nos dirigimos a la opción propiedades.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0071" t="22528" r="62447" b="10868"/>
          <a:stretch/>
        </p:blipFill>
        <p:spPr>
          <a:xfrm>
            <a:off x="7438030" y="627797"/>
            <a:ext cx="3575714" cy="4872252"/>
          </a:xfrm>
          <a:prstGeom prst="rect">
            <a:avLst/>
          </a:prstGeom>
        </p:spPr>
      </p:pic>
      <p:sp>
        <p:nvSpPr>
          <p:cNvPr id="7" name="Flecha abajo 6"/>
          <p:cNvSpPr/>
          <p:nvPr/>
        </p:nvSpPr>
        <p:spPr>
          <a:xfrm rot="16200000">
            <a:off x="6257310" y="3596184"/>
            <a:ext cx="586853" cy="832514"/>
          </a:xfrm>
          <a:prstGeom prst="downArrow">
            <a:avLst/>
          </a:prstGeom>
          <a:ln>
            <a:solidFill>
              <a:srgbClr val="1CA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/>
          <p:cNvSpPr txBox="1"/>
          <p:nvPr/>
        </p:nvSpPr>
        <p:spPr>
          <a:xfrm>
            <a:off x="5836574" y="4415049"/>
            <a:ext cx="1314854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dirty="0" smtClean="0"/>
              <a:t>Presionamos</a:t>
            </a:r>
            <a:endParaRPr lang="es-MX" dirty="0"/>
          </a:p>
        </p:txBody>
      </p:sp>
      <p:sp>
        <p:nvSpPr>
          <p:cNvPr id="9" name="Marco 8"/>
          <p:cNvSpPr/>
          <p:nvPr/>
        </p:nvSpPr>
        <p:spPr>
          <a:xfrm>
            <a:off x="8434317" y="3719014"/>
            <a:ext cx="2470245" cy="484496"/>
          </a:xfrm>
          <a:prstGeom prst="frame">
            <a:avLst/>
          </a:prstGeom>
          <a:ln>
            <a:solidFill>
              <a:srgbClr val="1CA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2810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3125" b="4897"/>
          <a:stretch/>
        </p:blipFill>
        <p:spPr>
          <a:xfrm>
            <a:off x="1047674" y="423082"/>
            <a:ext cx="10530319" cy="544545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1392072" y="5977719"/>
            <a:ext cx="1031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Nos abrirá la carpeta de su ubicación, pegamos el archivo copeado y remplazaremos.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034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t="3841" b="5302"/>
          <a:stretch/>
        </p:blipFill>
        <p:spPr>
          <a:xfrm>
            <a:off x="982638" y="375327"/>
            <a:ext cx="11020709" cy="562968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Marco 5"/>
          <p:cNvSpPr/>
          <p:nvPr/>
        </p:nvSpPr>
        <p:spPr>
          <a:xfrm>
            <a:off x="9130353" y="3138985"/>
            <a:ext cx="1869744" cy="682387"/>
          </a:xfrm>
          <a:prstGeom prst="frame">
            <a:avLst/>
          </a:prstGeom>
          <a:ln>
            <a:solidFill>
              <a:srgbClr val="1CA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1334328" y="6059604"/>
            <a:ext cx="1031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Nos dirigimos  a la pagina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https://prezi.com/pricing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a crear nuestra cuenta 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4274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5457"/>
          <a:stretch/>
        </p:blipFill>
        <p:spPr>
          <a:xfrm>
            <a:off x="1361380" y="462387"/>
            <a:ext cx="10039191" cy="5336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1334328" y="6059604"/>
            <a:ext cx="1031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Abrimos </a:t>
            </a:r>
            <a:r>
              <a:rPr lang="es-MX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prezi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e iniciamos sesión con nuestra cuenta ya creada.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2204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87634" y="2673463"/>
            <a:ext cx="8570633" cy="857218"/>
          </a:xfrm>
        </p:spPr>
        <p:txBody>
          <a:bodyPr>
            <a:normAutofit/>
          </a:bodyPr>
          <a:lstStyle/>
          <a:p>
            <a:pPr algn="ctr"/>
            <a:r>
              <a:rPr lang="es-MX" sz="6000" b="1" dirty="0" smtClean="0">
                <a:solidFill>
                  <a:srgbClr val="1CADE4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¿Cómo Usar </a:t>
            </a:r>
            <a:r>
              <a:rPr lang="es-MX" sz="6000" b="1" dirty="0" err="1" smtClean="0">
                <a:solidFill>
                  <a:srgbClr val="1CADE4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prezi</a:t>
            </a:r>
            <a:r>
              <a:rPr lang="es-MX" sz="6000" b="1" dirty="0" smtClean="0">
                <a:solidFill>
                  <a:srgbClr val="1CADE4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?</a:t>
            </a:r>
            <a:endParaRPr lang="es-MX" sz="6000" b="1" dirty="0">
              <a:solidFill>
                <a:srgbClr val="1CADE4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1616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5433"/>
          <a:stretch/>
        </p:blipFill>
        <p:spPr>
          <a:xfrm>
            <a:off x="1173708" y="384917"/>
            <a:ext cx="10254160" cy="54290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1334328" y="6059604"/>
            <a:ext cx="1031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Conozcamos la interfaz.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23563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-2101" b="5270"/>
          <a:stretch/>
        </p:blipFill>
        <p:spPr>
          <a:xfrm>
            <a:off x="1378423" y="427608"/>
            <a:ext cx="10076739" cy="5485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Marco 5"/>
          <p:cNvSpPr/>
          <p:nvPr/>
        </p:nvSpPr>
        <p:spPr>
          <a:xfrm>
            <a:off x="6045958" y="709684"/>
            <a:ext cx="1064526" cy="491319"/>
          </a:xfrm>
          <a:prstGeom prst="frame">
            <a:avLst/>
          </a:prstGeom>
          <a:ln>
            <a:solidFill>
              <a:srgbClr val="1CA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" name="Flecha derecha 1"/>
          <p:cNvSpPr/>
          <p:nvPr/>
        </p:nvSpPr>
        <p:spPr>
          <a:xfrm>
            <a:off x="7110484" y="786284"/>
            <a:ext cx="784265" cy="338118"/>
          </a:xfrm>
          <a:prstGeom prst="rightArrow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CuadroTexto 2"/>
          <p:cNvSpPr txBox="1"/>
          <p:nvPr/>
        </p:nvSpPr>
        <p:spPr>
          <a:xfrm>
            <a:off x="7894750" y="709683"/>
            <a:ext cx="3052292" cy="369332"/>
          </a:xfrm>
          <a:prstGeom prst="rect">
            <a:avLst/>
          </a:prstGeom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Presionaremos este botón.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1378423" y="6053070"/>
            <a:ext cx="1007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Abrirá una ventana y simplemente seleccionamos la plantilla de nuestro agrado.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715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5416"/>
          <a:stretch/>
        </p:blipFill>
        <p:spPr>
          <a:xfrm>
            <a:off x="1468192" y="528143"/>
            <a:ext cx="9832616" cy="52287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Marco 4"/>
          <p:cNvSpPr/>
          <p:nvPr/>
        </p:nvSpPr>
        <p:spPr>
          <a:xfrm>
            <a:off x="3219718" y="1390918"/>
            <a:ext cx="5898524" cy="4134119"/>
          </a:xfrm>
          <a:prstGeom prst="frame">
            <a:avLst>
              <a:gd name="adj1" fmla="val 5335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Marco 5"/>
          <p:cNvSpPr/>
          <p:nvPr/>
        </p:nvSpPr>
        <p:spPr>
          <a:xfrm>
            <a:off x="2189408" y="1056067"/>
            <a:ext cx="6928834" cy="334851"/>
          </a:xfrm>
          <a:prstGeom prst="frame">
            <a:avLst>
              <a:gd name="adj1" fmla="val 5335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Marco 6"/>
          <p:cNvSpPr/>
          <p:nvPr/>
        </p:nvSpPr>
        <p:spPr>
          <a:xfrm>
            <a:off x="2189408" y="1390918"/>
            <a:ext cx="1030310" cy="4134118"/>
          </a:xfrm>
          <a:prstGeom prst="frame">
            <a:avLst>
              <a:gd name="adj1" fmla="val 5335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" name="Flecha derecha 7"/>
          <p:cNvSpPr/>
          <p:nvPr/>
        </p:nvSpPr>
        <p:spPr>
          <a:xfrm>
            <a:off x="9092485" y="946596"/>
            <a:ext cx="425003" cy="553791"/>
          </a:xfrm>
          <a:prstGeom prst="right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uadroTexto 8"/>
          <p:cNvSpPr txBox="1"/>
          <p:nvPr/>
        </p:nvSpPr>
        <p:spPr>
          <a:xfrm>
            <a:off x="9517488" y="946596"/>
            <a:ext cx="2421227" cy="646331"/>
          </a:xfrm>
          <a:prstGeom prst="rect">
            <a:avLst/>
          </a:prstGeom>
          <a:ln w="28575"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Esta es nuestra barra de herramientas.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9543245" y="2431773"/>
            <a:ext cx="1906073" cy="923330"/>
          </a:xfrm>
          <a:prstGeom prst="rect">
            <a:avLst/>
          </a:prstGeom>
          <a:ln w="28575">
            <a:solidFill>
              <a:srgbClr val="00B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Este es el área de presentación de plantilla.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echa derecha 10"/>
          <p:cNvSpPr/>
          <p:nvPr/>
        </p:nvSpPr>
        <p:spPr>
          <a:xfrm>
            <a:off x="9118242" y="2431773"/>
            <a:ext cx="425003" cy="553791"/>
          </a:xfrm>
          <a:prstGeom prst="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uadroTexto 11"/>
          <p:cNvSpPr txBox="1"/>
          <p:nvPr/>
        </p:nvSpPr>
        <p:spPr>
          <a:xfrm>
            <a:off x="3284112" y="5866327"/>
            <a:ext cx="6014434" cy="646331"/>
          </a:xfrm>
          <a:prstGeom prst="rect">
            <a:avLst/>
          </a:prstGeom>
          <a:ln w="28575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Aquí están nuestras diapositivas, nuestra área donde podremos colocar la información, imágenes y videos.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echa derecha 12"/>
          <p:cNvSpPr/>
          <p:nvPr/>
        </p:nvSpPr>
        <p:spPr>
          <a:xfrm rot="2869001">
            <a:off x="2652499" y="5664484"/>
            <a:ext cx="425003" cy="553791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84740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5503"/>
          <a:stretch/>
        </p:blipFill>
        <p:spPr>
          <a:xfrm>
            <a:off x="1262130" y="471725"/>
            <a:ext cx="10141709" cy="5388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Marco 4"/>
          <p:cNvSpPr/>
          <p:nvPr/>
        </p:nvSpPr>
        <p:spPr>
          <a:xfrm>
            <a:off x="5847008" y="1056067"/>
            <a:ext cx="1287887" cy="334851"/>
          </a:xfrm>
          <a:prstGeom prst="frame">
            <a:avLst>
              <a:gd name="adj1" fmla="val 2072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262130" y="6078828"/>
            <a:ext cx="1003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Si nos dirigimos en personalizar podremos cambiar el color de nuestra plantilla.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4023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71263" y="629461"/>
            <a:ext cx="8570633" cy="857218"/>
          </a:xfrm>
        </p:spPr>
        <p:txBody>
          <a:bodyPr>
            <a:normAutofit/>
          </a:bodyPr>
          <a:lstStyle/>
          <a:p>
            <a:pPr algn="just"/>
            <a:r>
              <a:rPr lang="es-MX" sz="4000" b="1" dirty="0" smtClean="0">
                <a:solidFill>
                  <a:srgbClr val="1CADE4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¿Cómo descargar </a:t>
            </a:r>
            <a:r>
              <a:rPr lang="es-MX" sz="4000" b="1" dirty="0" err="1" smtClean="0">
                <a:solidFill>
                  <a:srgbClr val="1CADE4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prezi</a:t>
            </a:r>
            <a:r>
              <a:rPr lang="es-MX" sz="4000" b="1" dirty="0" smtClean="0">
                <a:solidFill>
                  <a:srgbClr val="1CADE4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?</a:t>
            </a:r>
            <a:endParaRPr lang="es-MX" sz="4000" b="1" dirty="0">
              <a:solidFill>
                <a:srgbClr val="1CADE4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2071263" y="1634785"/>
            <a:ext cx="9720073" cy="402336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800" dirty="0" smtClean="0">
                <a:latin typeface="Nirmala UI" panose="020B0502040204020203" pitchFamily="34" charset="0"/>
                <a:cs typeface="Nirmala UI" panose="020B0502040204020203" pitchFamily="34" charset="0"/>
              </a:rPr>
              <a:t>Nos dirigiremos a esta pagina </a:t>
            </a:r>
            <a:r>
              <a:rPr lang="es-MX" sz="1800" dirty="0" smtClean="0">
                <a:latin typeface="Nirmala UI" panose="020B0502040204020203" pitchFamily="34" charset="0"/>
                <a:cs typeface="Nirmala UI" panose="020B0502040204020203" pitchFamily="34" charset="0"/>
                <a:hlinkClick r:id="rId2"/>
              </a:rPr>
              <a:t>https://mega.nz/#!ZY03FAgJ!_DuIIQAAxgtougrt0zXOTayj4az89k1z-hohi89q5Uw</a:t>
            </a:r>
            <a:endParaRPr lang="es-MX" sz="1800" dirty="0" smtClean="0">
              <a:latin typeface="Nirmala UI" panose="020B0502040204020203" pitchFamily="34" charset="0"/>
              <a:cs typeface="Nirmala UI" panose="020B0502040204020203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800" dirty="0" smtClean="0">
                <a:latin typeface="Nirmala UI" panose="020B0502040204020203" pitchFamily="34" charset="0"/>
                <a:cs typeface="Nirmala UI" panose="020B0502040204020203" pitchFamily="34" charset="0"/>
              </a:rPr>
              <a:t>Presionaremos el botón gris con el siguiente nombre “Descargar con el navegador”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800" dirty="0" smtClean="0">
                <a:latin typeface="Nirmala UI" panose="020B0502040204020203" pitchFamily="34" charset="0"/>
                <a:cs typeface="Nirmala UI" panose="020B0502040204020203" pitchFamily="34" charset="0"/>
              </a:rPr>
              <a:t>Esperaremos el tiempo establecido para que se descargue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800" dirty="0" smtClean="0">
                <a:latin typeface="Nirmala UI" panose="020B0502040204020203" pitchFamily="34" charset="0"/>
                <a:cs typeface="Nirmala UI" panose="020B0502040204020203" pitchFamily="34" charset="0"/>
              </a:rPr>
              <a:t>Nos dirigimos a la ruta donde se descargo nuestro archivo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800" dirty="0" smtClean="0">
                <a:latin typeface="Nirmala UI" panose="020B0502040204020203" pitchFamily="34" charset="0"/>
                <a:cs typeface="Nirmala UI" panose="020B0502040204020203" pitchFamily="34" charset="0"/>
              </a:rPr>
              <a:t>Buscaremos el archivo .</a:t>
            </a:r>
            <a:r>
              <a:rPr lang="es-MX" sz="1800" dirty="0" err="1" smtClean="0">
                <a:latin typeface="Nirmala UI" panose="020B0502040204020203" pitchFamily="34" charset="0"/>
                <a:cs typeface="Nirmala UI" panose="020B0502040204020203" pitchFamily="34" charset="0"/>
              </a:rPr>
              <a:t>rar</a:t>
            </a:r>
            <a:r>
              <a:rPr lang="es-MX" sz="1800" dirty="0" smtClean="0">
                <a:latin typeface="Nirmala UI" panose="020B0502040204020203" pitchFamily="34" charset="0"/>
                <a:cs typeface="Nirmala UI" panose="020B0502040204020203" pitchFamily="34" charset="0"/>
              </a:rPr>
              <a:t> que tiene el siguiente nombre “</a:t>
            </a:r>
            <a:r>
              <a:rPr lang="es-MX" sz="1800" dirty="0" err="1" smtClean="0">
                <a:latin typeface="Nirmala UI" panose="020B0502040204020203" pitchFamily="34" charset="0"/>
                <a:cs typeface="Nirmala UI" panose="020B0502040204020203" pitchFamily="34" charset="0"/>
              </a:rPr>
              <a:t>prezi</a:t>
            </a:r>
            <a:r>
              <a:rPr lang="es-MX" sz="1800" dirty="0" smtClean="0">
                <a:latin typeface="Nirmala UI" panose="020B0502040204020203" pitchFamily="34" charset="0"/>
                <a:cs typeface="Nirmala UI" panose="020B0502040204020203" pitchFamily="34" charset="0"/>
              </a:rPr>
              <a:t> 6.12.1by Stalin”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s-MX" sz="1800" dirty="0" smtClean="0">
                <a:latin typeface="Nirmala UI" panose="020B0502040204020203" pitchFamily="34" charset="0"/>
                <a:cs typeface="Nirmala UI" panose="020B0502040204020203" pitchFamily="34" charset="0"/>
              </a:rPr>
              <a:t>Ahora procederemos a la instalación del software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03068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751" b="5457"/>
          <a:stretch/>
        </p:blipFill>
        <p:spPr>
          <a:xfrm>
            <a:off x="1119117" y="518519"/>
            <a:ext cx="10049444" cy="51862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Marco 4"/>
          <p:cNvSpPr/>
          <p:nvPr/>
        </p:nvSpPr>
        <p:spPr>
          <a:xfrm>
            <a:off x="4905314" y="1137953"/>
            <a:ext cx="976872" cy="334851"/>
          </a:xfrm>
          <a:prstGeom prst="frame">
            <a:avLst>
              <a:gd name="adj1" fmla="val 2072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234835" y="6001030"/>
            <a:ext cx="1003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En el apartado de “Insertar” podremos colocar nuestras imágenes, videos, audios ya establecidos o almacenados en nuestro ordenador.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418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-46" b="5644"/>
          <a:stretch/>
        </p:blipFill>
        <p:spPr>
          <a:xfrm>
            <a:off x="1364776" y="365573"/>
            <a:ext cx="9867331" cy="5237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1234835" y="6001030"/>
            <a:ext cx="1003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Podremos anexar mas contenido si es necesario y nosotros podemos determinar el tamaño, forma y posición de esta.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o 5"/>
          <p:cNvSpPr/>
          <p:nvPr/>
        </p:nvSpPr>
        <p:spPr>
          <a:xfrm>
            <a:off x="1364776" y="876150"/>
            <a:ext cx="1030310" cy="870763"/>
          </a:xfrm>
          <a:prstGeom prst="frame">
            <a:avLst>
              <a:gd name="adj1" fmla="val 5335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Marco 6"/>
          <p:cNvSpPr/>
          <p:nvPr/>
        </p:nvSpPr>
        <p:spPr>
          <a:xfrm>
            <a:off x="3086668" y="1165027"/>
            <a:ext cx="1498979" cy="1537230"/>
          </a:xfrm>
          <a:prstGeom prst="frame">
            <a:avLst>
              <a:gd name="adj1" fmla="val 5335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" name="Flecha derecha 7"/>
          <p:cNvSpPr/>
          <p:nvPr/>
        </p:nvSpPr>
        <p:spPr>
          <a:xfrm rot="1378778">
            <a:off x="2511369" y="1380264"/>
            <a:ext cx="493593" cy="696036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Marco 8"/>
          <p:cNvSpPr/>
          <p:nvPr/>
        </p:nvSpPr>
        <p:spPr>
          <a:xfrm>
            <a:off x="3671248" y="1487606"/>
            <a:ext cx="313898" cy="859810"/>
          </a:xfrm>
          <a:prstGeom prst="frame">
            <a:avLst>
              <a:gd name="adj1" fmla="val 5335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Flecha derecha 9"/>
          <p:cNvSpPr/>
          <p:nvPr/>
        </p:nvSpPr>
        <p:spPr>
          <a:xfrm>
            <a:off x="4569726" y="1651380"/>
            <a:ext cx="493593" cy="696036"/>
          </a:xfrm>
          <a:prstGeom prst="righ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/>
          <p:cNvSpPr txBox="1"/>
          <p:nvPr/>
        </p:nvSpPr>
        <p:spPr>
          <a:xfrm>
            <a:off x="5369581" y="1506004"/>
            <a:ext cx="339991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Con estas herramientas podemos modificar nuestra forma de diapositiva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Marco 11"/>
          <p:cNvSpPr/>
          <p:nvPr/>
        </p:nvSpPr>
        <p:spPr>
          <a:xfrm>
            <a:off x="2430049" y="887103"/>
            <a:ext cx="2809607" cy="245662"/>
          </a:xfrm>
          <a:prstGeom prst="frame">
            <a:avLst>
              <a:gd name="adj1" fmla="val 5335"/>
            </a:avLst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627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5605"/>
          <a:stretch/>
        </p:blipFill>
        <p:spPr>
          <a:xfrm>
            <a:off x="1233713" y="465345"/>
            <a:ext cx="9843861" cy="522425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Marco 4"/>
          <p:cNvSpPr/>
          <p:nvPr/>
        </p:nvSpPr>
        <p:spPr>
          <a:xfrm>
            <a:off x="9550400" y="914400"/>
            <a:ext cx="1582057" cy="986971"/>
          </a:xfrm>
          <a:prstGeom prst="fram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1234835" y="6001030"/>
            <a:ext cx="1003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Una vez terminando nuestro </a:t>
            </a:r>
            <a:r>
              <a:rPr lang="es-MX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prezi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, podemos compartir nuestro trabajo a la web.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3414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5407"/>
          <a:stretch/>
        </p:blipFill>
        <p:spPr>
          <a:xfrm>
            <a:off x="1204686" y="401584"/>
            <a:ext cx="10134146" cy="53896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1234835" y="6001030"/>
            <a:ext cx="100326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Nuestro trabajo será aguardado en nuestro software instalado y podremos verlo y editarlo las veces necesarias.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01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2" y="402824"/>
            <a:ext cx="10003518" cy="562423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1234835" y="6175828"/>
            <a:ext cx="10032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Ahora disfrutemos de nuestro trabajo.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234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19588" y="2658714"/>
            <a:ext cx="8570633" cy="857218"/>
          </a:xfrm>
        </p:spPr>
        <p:txBody>
          <a:bodyPr>
            <a:normAutofit/>
          </a:bodyPr>
          <a:lstStyle/>
          <a:p>
            <a:pPr algn="ctr"/>
            <a:r>
              <a:rPr lang="es-MX" sz="4000" b="1" dirty="0" smtClean="0">
                <a:solidFill>
                  <a:srgbClr val="1CADE4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¿Cómo Instalar </a:t>
            </a:r>
            <a:r>
              <a:rPr lang="es-MX" sz="4000" b="1" dirty="0" err="1" smtClean="0">
                <a:solidFill>
                  <a:srgbClr val="1CADE4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prezi</a:t>
            </a:r>
            <a:r>
              <a:rPr lang="es-MX" sz="4000" b="1" dirty="0" smtClean="0">
                <a:solidFill>
                  <a:srgbClr val="1CADE4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?</a:t>
            </a:r>
            <a:endParaRPr lang="es-MX" sz="4000" b="1" dirty="0">
              <a:solidFill>
                <a:srgbClr val="1CADE4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6422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3202" b="5430"/>
          <a:stretch/>
        </p:blipFill>
        <p:spPr>
          <a:xfrm>
            <a:off x="1606223" y="540913"/>
            <a:ext cx="9702471" cy="498412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Marco 1"/>
          <p:cNvSpPr/>
          <p:nvPr/>
        </p:nvSpPr>
        <p:spPr>
          <a:xfrm>
            <a:off x="4584879" y="1906072"/>
            <a:ext cx="2099256" cy="334851"/>
          </a:xfrm>
          <a:prstGeom prst="frame">
            <a:avLst/>
          </a:prstGeom>
          <a:solidFill>
            <a:srgbClr val="1CADE4"/>
          </a:solidFill>
          <a:ln>
            <a:solidFill>
              <a:srgbClr val="1CA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390918" y="5679583"/>
            <a:ext cx="9917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Una vez que encontremos el archivo .</a:t>
            </a:r>
            <a:r>
              <a:rPr lang="es-MX" dirty="0" err="1" smtClean="0">
                <a:latin typeface="Arial" panose="020B0604020202020204" pitchFamily="34" charset="0"/>
                <a:cs typeface="Arial" panose="020B0604020202020204" pitchFamily="34" charset="0"/>
              </a:rPr>
              <a:t>zip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presionaremos clic derecho con el mouse posterior a eso abrirá una ventana de menú y seleccionaremos la opción “Extraer aquí”.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93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3498" b="5085"/>
          <a:stretch/>
        </p:blipFill>
        <p:spPr>
          <a:xfrm>
            <a:off x="1596788" y="442396"/>
            <a:ext cx="9680954" cy="497576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1460310" y="5704764"/>
            <a:ext cx="9817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Esperamos el proceso de extracción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o 5"/>
          <p:cNvSpPr/>
          <p:nvPr/>
        </p:nvSpPr>
        <p:spPr>
          <a:xfrm>
            <a:off x="5387637" y="2930279"/>
            <a:ext cx="2099256" cy="481661"/>
          </a:xfrm>
          <a:prstGeom prst="frame">
            <a:avLst/>
          </a:prstGeom>
          <a:solidFill>
            <a:srgbClr val="1CADE4"/>
          </a:solidFill>
          <a:ln>
            <a:solidFill>
              <a:srgbClr val="1CA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7197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4059" b="5830"/>
          <a:stretch/>
        </p:blipFill>
        <p:spPr>
          <a:xfrm>
            <a:off x="1287464" y="532263"/>
            <a:ext cx="10317328" cy="52270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1287464" y="6086901"/>
            <a:ext cx="1031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Buscaremos la carpeta con el nombre “</a:t>
            </a:r>
            <a:r>
              <a:rPr lang="es-MX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prezi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6.12.Iby Stalin”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11434" t="18611" r="38217" b="61614"/>
          <a:stretch/>
        </p:blipFill>
        <p:spPr>
          <a:xfrm>
            <a:off x="1856096" y="3330053"/>
            <a:ext cx="6550926" cy="144666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CuadroTexto 6"/>
          <p:cNvSpPr txBox="1"/>
          <p:nvPr/>
        </p:nvSpPr>
        <p:spPr>
          <a:xfrm>
            <a:off x="8679977" y="2406723"/>
            <a:ext cx="2779417" cy="923330"/>
          </a:xfrm>
          <a:prstGeom prst="rect">
            <a:avLst/>
          </a:prstGeom>
          <a:noFill/>
          <a:ln w="38100">
            <a:solidFill>
              <a:srgbClr val="1CADE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Dentro de nuestra carpeta encontraremos estos archivo.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lecha doblada hacia arriba 7"/>
          <p:cNvSpPr/>
          <p:nvPr/>
        </p:nvSpPr>
        <p:spPr>
          <a:xfrm rot="5400000" flipV="1">
            <a:off x="8679977" y="3330053"/>
            <a:ext cx="1487606" cy="1487606"/>
          </a:xfrm>
          <a:prstGeom prst="bentUpArrow">
            <a:avLst>
              <a:gd name="adj1" fmla="val 25000"/>
              <a:gd name="adj2" fmla="val 23165"/>
              <a:gd name="adj3" fmla="val 25000"/>
            </a:avLst>
          </a:prstGeom>
          <a:ln>
            <a:solidFill>
              <a:srgbClr val="1CA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0767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2939" b="5084"/>
          <a:stretch/>
        </p:blipFill>
        <p:spPr>
          <a:xfrm>
            <a:off x="1173707" y="357387"/>
            <a:ext cx="10076739" cy="52109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1053412" y="5895833"/>
            <a:ext cx="1031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Ejecutaremos como administrador el archivo .</a:t>
            </a:r>
            <a:r>
              <a:rPr lang="es-MX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exe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llamado “PrezyDesktop_6.12.1.0”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o 5"/>
          <p:cNvSpPr/>
          <p:nvPr/>
        </p:nvSpPr>
        <p:spPr>
          <a:xfrm>
            <a:off x="3668019" y="1442674"/>
            <a:ext cx="3033032" cy="345184"/>
          </a:xfrm>
          <a:prstGeom prst="frame">
            <a:avLst/>
          </a:prstGeom>
          <a:solidFill>
            <a:srgbClr val="1CADE4"/>
          </a:solidFill>
          <a:ln>
            <a:solidFill>
              <a:srgbClr val="1CA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9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499" y="471729"/>
            <a:ext cx="9435153" cy="530468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uadroTexto 5"/>
          <p:cNvSpPr txBox="1"/>
          <p:nvPr/>
        </p:nvSpPr>
        <p:spPr>
          <a:xfrm>
            <a:off x="1626618" y="6005015"/>
            <a:ext cx="1031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Procedemos a la instalación del software y esperamos el proceso de instalación.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56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t="3126" b="5644"/>
          <a:stretch/>
        </p:blipFill>
        <p:spPr>
          <a:xfrm>
            <a:off x="1392072" y="449728"/>
            <a:ext cx="9899317" cy="507761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1392072" y="5868537"/>
            <a:ext cx="10317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IMPORTANTE: Presionaremos en el botón cerrar.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2024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682D6EBE-8D36-4FF2-9DB3-F3D8D7B6715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520</TotalTime>
  <Words>411</Words>
  <Application>Microsoft Office PowerPoint</Application>
  <PresentationFormat>Panorámica</PresentationFormat>
  <Paragraphs>36</Paragraphs>
  <Slides>24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24</vt:i4>
      </vt:variant>
    </vt:vector>
  </HeadingPairs>
  <TitlesOfParts>
    <vt:vector size="31" baseType="lpstr">
      <vt:lpstr>Arial</vt:lpstr>
      <vt:lpstr>Nirmala UI</vt:lpstr>
      <vt:lpstr>Tw Cen MT</vt:lpstr>
      <vt:lpstr>Tw Cen MT Condensed</vt:lpstr>
      <vt:lpstr>Wingdings</vt:lpstr>
      <vt:lpstr>Wingdings 3</vt:lpstr>
      <vt:lpstr>Integral</vt:lpstr>
      <vt:lpstr>Presentación de PowerPoint</vt:lpstr>
      <vt:lpstr>¿Cómo descargar prezi?</vt:lpstr>
      <vt:lpstr>¿Cómo Instalar prezi?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¿Cómo Usar prezi?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GUIA PARA PREZI</dc:title>
  <dc:creator>José Antonio García Luna</dc:creator>
  <cp:lastModifiedBy>Antonio Luna</cp:lastModifiedBy>
  <cp:revision>41</cp:revision>
  <dcterms:created xsi:type="dcterms:W3CDTF">2017-05-15T19:17:27Z</dcterms:created>
  <dcterms:modified xsi:type="dcterms:W3CDTF">2017-05-23T19:58:45Z</dcterms:modified>
</cp:coreProperties>
</file>